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43" r:id="rId9"/>
    <p:sldId id="544" r:id="rId10"/>
    <p:sldId id="558" r:id="rId11"/>
    <p:sldId id="559" r:id="rId12"/>
    <p:sldId id="539" r:id="rId13"/>
    <p:sldId id="332" r:id="rId14"/>
    <p:sldId id="495" r:id="rId15"/>
    <p:sldId id="496" r:id="rId16"/>
    <p:sldId id="497" r:id="rId17"/>
    <p:sldId id="560" r:id="rId18"/>
    <p:sldId id="561" r:id="rId19"/>
    <p:sldId id="562" r:id="rId20"/>
    <p:sldId id="563" r:id="rId21"/>
    <p:sldId id="565" r:id="rId22"/>
    <p:sldId id="566" r:id="rId23"/>
    <p:sldId id="567" r:id="rId24"/>
    <p:sldId id="293" r:id="rId25"/>
    <p:sldId id="30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58499" autoAdjust="0"/>
  </p:normalViewPr>
  <p:slideViewPr>
    <p:cSldViewPr>
      <p:cViewPr varScale="1">
        <p:scale>
          <a:sx n="67" d="100"/>
          <a:sy n="67" d="100"/>
        </p:scale>
        <p:origin x="2058" y="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1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10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Our goal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967435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1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1600" b="1" i="1" dirty="0"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1200" b="1" i="1" dirty="0" err="1">
                <a:latin typeface="AppleStorm" panose="02000603000000000000" pitchFamily="50" charset="0"/>
              </a:rPr>
              <a:t>er</a:t>
            </a:r>
            <a:r>
              <a:rPr lang="en-GB" sz="1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1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1200" b="1" i="1" dirty="0" err="1">
                <a:latin typeface="AppleStorm" panose="02000603000000000000" pitchFamily="50" charset="0"/>
              </a:rPr>
              <a:t>geddit</a:t>
            </a:r>
            <a:r>
              <a:rPr lang="en-GB" sz="1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1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03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85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What is Pester?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 </a:t>
            </a:r>
            <a:r>
              <a:rPr lang="en-AU" dirty="0" err="1"/>
              <a:t>v</a:t>
            </a:r>
            <a:r>
              <a:rPr lang="en-AU" dirty="0"/>
              <a:t>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Przetestuj swój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 szkodnikami i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"nieprzetestowany kod jest uszkodzony kod"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Testowanie infrastruktury przy użyciu szkodników-https://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 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Szkodników jest platformą testów jednostkowych dla PowerShell, a może pierwszy Open-Source oprogramowania, które jest dostarczane z Windows sam!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 Adam Bertram przeprowadzi Cię przez filozofię szkodników, składni i wielu rzeczywistych przykładów w tym "Agile-Published" książki.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Księga szkodników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-skrypty-narzędzi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 like Production, UAT,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DEV -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- </a:t>
            </a: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187" y="1412777"/>
            <a:ext cx="10360501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019" y="6093297"/>
            <a:ext cx="615525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7" y="2781300"/>
            <a:ext cx="10360501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105" y="2769553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7198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201" y="3707589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3199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6468" y="0"/>
            <a:ext cx="3912357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4" y="2745634"/>
            <a:ext cx="10986871" cy="330453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4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787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1218895" rtl="0" eaLnBrk="1" latinLnBrk="0" hangingPunct="1">
              <a:buNone/>
              <a:defRPr lang="en-US" sz="1866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3286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1218895" rtl="0" eaLnBrk="1" latinLnBrk="0" hangingPunct="1">
              <a:buNone/>
              <a:defRPr lang="en-US" sz="1866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786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3284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checklist?utm_source=unsplash&amp;utm_medium=referral&amp;utm_content=creditCopyText" TargetMode="External"/><Relationship Id="rId4" Type="http://schemas.openxmlformats.org/officeDocument/2006/relationships/hyperlink" Target="https://unsplash.com/photos/RLw-UC03Gwc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053852" y="1484784"/>
            <a:ext cx="9212560" cy="935038"/>
          </a:xfrm>
        </p:spPr>
        <p:txBody>
          <a:bodyPr>
            <a:noAutofit/>
          </a:bodyPr>
          <a:lstStyle/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Niezawodna, powtarzalna, konfigurowalna &amp; zautomatyzowana Walidacja z </a:t>
            </a:r>
          </a:p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409" y="4221088"/>
            <a:ext cx="1636237" cy="2694150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-22646"/>
            <a:ext cx="3124918" cy="31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12132" y="65307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Administratorów baz może chcieć zautomatyzować i zintegrować z innymi rozwiązaniami (Automatyzacja, codzienna kontrola, reagowanie na incydenty, okna obsługi)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2204864"/>
            <a:ext cx="7267917" cy="42116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Wyzwanie-wyjście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Zarządzania chcą, aby dane wyjściowe</a:t>
            </a:r>
            <a:endParaRPr lang="en-US" sz="16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4" y="2368197"/>
            <a:ext cx="8567564" cy="35042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Wyzwanie-wyjście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909836" y="6172480"/>
            <a:ext cx="443903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latin typeface="AppleStorm" panose="02000603000000000000" pitchFamily="50" charset="0"/>
              </a:rPr>
              <a:t>– (i z bardzo interaktywnych zdjęć!)</a:t>
            </a:r>
            <a:endParaRPr lang="en-US" sz="12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Tworzenie pakietów do dystrybucji, łatwo konfigurowalne testy szkodników za pomocą listy kontrolne liderów branży</a:t>
            </a:r>
          </a:p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Włącz wyjście dostosowane do wymagań różnych typów użytkowników końcowych ludzi i maszyn</a:t>
            </a:r>
          </a:p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Zdolność do udzielenia odpowiedzi/rozdzielczość?</a:t>
            </a:r>
          </a:p>
          <a:p>
            <a:pPr lvl="0">
              <a:lnSpc>
                <a:spcPct val="120000"/>
              </a:lnSpc>
            </a:pPr>
            <a:endParaRPr lang="en-US" sz="373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Naszym celem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1200086"/>
            <a:ext cx="11262217" cy="554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5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7435"/>
            <a:r>
              <a:rPr lang="en-US" altLang="en-US" sz="2539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2539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dbachecks jest ramy utworzone przez i dla SQL Server specjalistów, którzy muszą sprawdzić ich środowisk. </a:t>
            </a:r>
          </a:p>
          <a:p>
            <a:pPr defTabSz="967435"/>
            <a:endParaRPr lang="en-US" altLang="en-US" sz="44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Ten otwarty moduł źródłowy umożliwia</a:t>
            </a: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nas do wykorzystania naszych list kontrolnych Pester Testy. </a:t>
            </a:r>
          </a:p>
          <a:p>
            <a:pPr defTabSz="967435"/>
            <a:endParaRPr lang="en-US" altLang="en-US" sz="1904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828" y="4851938"/>
            <a:ext cx="2090640" cy="16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Wymagania systemowe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1787" y="1733841"/>
            <a:ext cx="4906098" cy="520564"/>
          </a:xfrm>
        </p:spPr>
        <p:txBody>
          <a:bodyPr>
            <a:noAutofit/>
          </a:bodyPr>
          <a:lstStyle/>
          <a:p>
            <a:r>
              <a:rPr lang="en-US" sz="2666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00811" y="1733841"/>
            <a:ext cx="3381567" cy="520564"/>
          </a:xfrm>
        </p:spPr>
        <p:txBody>
          <a:bodyPr>
            <a:noAutofit/>
          </a:bodyPr>
          <a:lstStyle/>
          <a:p>
            <a:r>
              <a:rPr lang="en-US" sz="2666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Zalecane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1785" y="2293534"/>
            <a:ext cx="5853141" cy="3913502"/>
          </a:xfrm>
        </p:spPr>
        <p:txBody>
          <a:bodyPr>
            <a:normAutofit fontScale="92500" lnSpcReduction="10000"/>
          </a:bodyPr>
          <a:lstStyle/>
          <a:p>
            <a:pPr defTabSz="1145761">
              <a:spcBef>
                <a:spcPts val="12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1145761">
              <a:spcBef>
                <a:spcPts val="12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Moduły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344826" y="2293534"/>
            <a:ext cx="3237552" cy="1567514"/>
          </a:xfrm>
        </p:spPr>
        <p:txBody>
          <a:bodyPr>
            <a:norm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438728" y="2293534"/>
            <a:ext cx="4906098" cy="1567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Serwera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Wszystko dbatools wspiera</a:t>
            </a: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Z SQL2000 do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jest łatwe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1787" y="1733841"/>
            <a:ext cx="4906098" cy="520564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Galeria PowerShell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989956" y="2602271"/>
            <a:ext cx="8376743" cy="113935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99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399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399" dirty="0" err="1">
                <a:latin typeface="Lucida Console" panose="020B0609040504020204" pitchFamily="49" charset="0"/>
              </a:rPr>
              <a:t>Currentuser</a:t>
            </a:r>
            <a:endParaRPr lang="en-US" sz="2399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601786" y="4092886"/>
            <a:ext cx="8376743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atin typeface="AppleStorm" panose="02000603000000000000" pitchFamily="50" charset="0"/>
              </a:rPr>
              <a:t>* Automatycznie instaluje wymagane moduły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Potrzebujesz instalacji offline?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601786" y="2254405"/>
            <a:ext cx="10461178" cy="202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i="1" dirty="0">
                <a:latin typeface="AppleStorm" panose="02000603000000000000" pitchFamily="50" charset="0"/>
              </a:rPr>
              <a:t>Save-module </a:t>
            </a:r>
            <a:r>
              <a:rPr lang="en-US" sz="4400" b="1" i="1" dirty="0" err="1">
                <a:latin typeface="AppleStorm" panose="02000603000000000000" pitchFamily="50" charset="0"/>
              </a:rPr>
              <a:t>dbachecks</a:t>
            </a:r>
            <a:r>
              <a:rPr lang="en-US" sz="4400" b="1" i="1" dirty="0">
                <a:latin typeface="AppleStorm" panose="02000603000000000000" pitchFamily="50" charset="0"/>
              </a:rPr>
              <a:t>, dbatools, Szkodnik, </a:t>
            </a:r>
            <a:r>
              <a:rPr lang="en-US" sz="4400" b="1" i="1" dirty="0" err="1">
                <a:latin typeface="AppleStorm" panose="02000603000000000000" pitchFamily="50" charset="0"/>
              </a:rPr>
              <a:t>PSFramework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-Jakie kontrole są dostępne?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17" y="1556792"/>
            <a:ext cx="11035390" cy="4829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configi są dostępne?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321704"/>
            <a:ext cx="10185411" cy="5095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Uruchom czek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42" y="1295400"/>
            <a:ext cx="8928992" cy="5172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Kwestionariusz prelegenta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Nazwa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Zawód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Trener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Interesy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Automatyzacja i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Ciekawostka </a:t>
            </a:r>
            <a:r>
              <a:rPr lang="en-GB" sz="3200" b="1" i="1" dirty="0">
                <a:latin typeface="AppleStorm" panose="02000603000000000000" pitchFamily="50" charset="0"/>
              </a:rPr>
              <a:t>brOda. nAdal) Gra w krykieta, drone muchy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Głośnik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soboty, przekazywanie SQL, zdarzenia PowerShell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Wspólnoty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południowo-zachodnie, SQL Exeter, PowerShell VG, PowerShell Konferencja Organizator UE,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Sprawdzanie konfiguracji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31828" y="1515622"/>
            <a:ext cx="9574818" cy="235019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# UsTawia instancje do sprawdzenia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-Name </a:t>
            </a:r>
            <a:r>
              <a:rPr lang="en-GB" sz="2000" dirty="0" err="1">
                <a:latin typeface="Lucida Console" panose="020B0609040504020204" pitchFamily="49" charset="0"/>
              </a:rPr>
              <a:t>App. SQLInstance</a:t>
            </a:r>
            <a:r>
              <a:rPr lang="en-GB" sz="20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r>
              <a:rPr lang="en-GB" sz="2000" dirty="0">
                <a:latin typeface="Lucida Console" panose="020B0609040504020204" pitchFamily="49" charset="0"/>
              </a:rPr>
              <a:t> -Check </a:t>
            </a:r>
            <a:r>
              <a:rPr lang="en-GB" sz="2000" dirty="0" err="1">
                <a:latin typeface="Lucida Console" panose="020B0609040504020204" pitchFamily="49" charset="0"/>
              </a:rPr>
              <a:t>OlaInstalled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-Name </a:t>
            </a:r>
            <a:r>
              <a:rPr lang="en-GB" sz="2000" dirty="0" err="1">
                <a:latin typeface="Lucida Console" panose="020B0609040504020204" pitchFamily="49" charset="0"/>
              </a:rPr>
              <a:t>Policy. Ola. </a:t>
            </a:r>
            <a:r>
              <a:rPr lang="en-GB" sz="2000" dirty="0">
                <a:latin typeface="Lucida Console" panose="020B0609040504020204" pitchFamily="49" charset="0"/>
              </a:rPr>
              <a:t>Database –Value dba-admin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r>
              <a:rPr lang="en-GB" sz="2000" dirty="0">
                <a:latin typeface="Lucida Console" panose="020B0609040504020204" pitchFamily="49" charset="0"/>
              </a:rPr>
              <a:t> -Check </a:t>
            </a:r>
            <a:r>
              <a:rPr lang="en-GB" sz="2000" dirty="0" err="1">
                <a:latin typeface="Lucida Console" panose="020B0609040504020204" pitchFamily="49" charset="0"/>
              </a:rPr>
              <a:t>OlaInstalled</a:t>
            </a:r>
            <a:endParaRPr lang="en-GB" sz="20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56" y="19002"/>
            <a:ext cx="7824466" cy="6838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E50E2-32B6-4E76-B774-2F6F68189237}"/>
              </a:ext>
            </a:extLst>
          </p:cNvPr>
          <p:cNvSpPr/>
          <p:nvPr/>
        </p:nvSpPr>
        <p:spPr>
          <a:xfrm>
            <a:off x="405780" y="1515622"/>
            <a:ext cx="11521280" cy="465851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DE9A-FEC5-41EB-B4A1-355F1DD379B7}"/>
              </a:ext>
            </a:extLst>
          </p:cNvPr>
          <p:cNvSpPr/>
          <p:nvPr/>
        </p:nvSpPr>
        <p:spPr>
          <a:xfrm>
            <a:off x="981844" y="1784671"/>
            <a:ext cx="10441160" cy="3288657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299992"/>
            <a:ext cx="9433048" cy="53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908" y="1264888"/>
            <a:ext cx="571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Hej beardy!</a:t>
            </a:r>
          </a:p>
          <a:p>
            <a:endParaRPr lang="en-GB" sz="54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Musi być czas </a:t>
            </a:r>
            <a:b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Na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41" y="1165508"/>
            <a:ext cx="2453610" cy="43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31850" y="181872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Pytania?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7822604" y="5796813"/>
            <a:ext cx="3827241" cy="564083"/>
          </a:xfrm>
        </p:spPr>
        <p:txBody>
          <a:bodyPr>
            <a:normAutofit fontScale="85000" lnSpcReduction="20000"/>
          </a:bodyPr>
          <a:lstStyle/>
          <a:p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2192" y="3794391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1707674"/>
            <a:ext cx="2891049" cy="41241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61189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3972" y="170080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3523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646" y="170767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3154" y="213955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97379" y="1772816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028" y="207267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540" y="3769772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9246" y="386104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2576" y="3927469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8898" y="4293096"/>
            <a:ext cx="1362520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11150" y="4329937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20364" y="438781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9238" y="4076102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1197868" y="2252227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174532" y="229321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150196" y="3606678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49115" y="5267370"/>
            <a:ext cx="362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/>
              <a:t>mrrobsewell@outlook.com</a:t>
            </a:r>
            <a:endParaRPr lang="en-US" sz="20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5070398"/>
            <a:ext cx="858737" cy="8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8470676" y="5267370"/>
            <a:ext cx="3168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4532" y="5020216"/>
            <a:ext cx="908919" cy="908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49906" y="627896"/>
            <a:ext cx="381642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Szybkie ankiety</a:t>
            </a:r>
          </a:p>
        </p:txBody>
      </p:sp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" y="-603448"/>
            <a:ext cx="12120127" cy="8064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950783" y="6471883"/>
            <a:ext cx="434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Zdjęcie przez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Glenn Carstens-Peters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Na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14890" y="5209999"/>
            <a:ext cx="59795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Listy kontrolne</a:t>
            </a:r>
            <a:endParaRPr lang="en-GB" sz="8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71233" y="188640"/>
            <a:ext cx="8227331" cy="11426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66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Czym jest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9796" y="1268760"/>
            <a:ext cx="8227331" cy="45247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dla PowerShell </a:t>
            </a:r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Struktura testowania jednostek</a:t>
            </a:r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Ramy testów infrastruktury</a:t>
            </a:r>
            <a:endParaRPr lang="en-US" sz="3176" dirty="0"/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4293096"/>
            <a:ext cx="5576257" cy="21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177094"/>
            <a:ext cx="10986871" cy="542759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 testów szkodników dla jednego wystąpienia SQL jest łatwe</a:t>
            </a:r>
          </a:p>
          <a:p>
            <a:pPr>
              <a:lnSpc>
                <a:spcPct val="120000"/>
              </a:lnSpc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 nieco inne testy szkodnika dla nieco różnych przypadkach jest kopiowanie i wklejanie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Możliwe jest parameterize testy szkodników (ale nie tak łatwo powiedzieć!)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2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081" y="360031"/>
            <a:ext cx="10969943" cy="817062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9" y="4494282"/>
            <a:ext cx="7005579" cy="1186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4" y="1988840"/>
            <a:ext cx="7009354" cy="1235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04" y="1410094"/>
            <a:ext cx="2334445" cy="368956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2958018"/>
            <a:ext cx="7725981" cy="941964"/>
          </a:xfrm>
        </p:spPr>
        <p:txBody>
          <a:bodyPr/>
          <a:lstStyle/>
          <a:p>
            <a:r>
              <a:rPr lang="en-US" sz="6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Wyzwania &amp; cele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609" y="1295400"/>
            <a:ext cx="11395975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Chcieliśmy, aby móc sprawdzić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Środowisko SQL, takie jak produkcja, UAT,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DEV- </a:t>
            </a:r>
            <a:r>
              <a:rPr lang="en-US" sz="2666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Poziome</a:t>
            </a: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Chcieliśmy, aby móc sprawdzić wszystkie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Środowiskach SQL dla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Cała aplikacja – </a:t>
            </a:r>
            <a:r>
              <a:rPr lang="en-US" sz="2666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Pionowe</a:t>
            </a: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Chcieliśmy być w stanie sprawdzić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Estate dla rozwiązania lub systemu – </a:t>
            </a:r>
            <a:r>
              <a:rPr lang="en-US" sz="2666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Bloku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2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325" y="274638"/>
            <a:ext cx="11124523" cy="1020762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Główne wyzwanie-konfiguracja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41" y="1766480"/>
            <a:ext cx="4281243" cy="3209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7174532" y="1718203"/>
            <a:ext cx="4507200" cy="103097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822019" y="1766480"/>
            <a:ext cx="757365" cy="3209663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127930" y="1771186"/>
            <a:ext cx="1730889" cy="2169279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Administratorów baz danych może natychmiast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Wyzwanie-wyjście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44" y="1353591"/>
            <a:ext cx="4385243" cy="5078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113</TotalTime>
  <Words>962</Words>
  <Application>Microsoft Office PowerPoint</Application>
  <PresentationFormat>Custom</PresentationFormat>
  <Paragraphs>229</Paragraphs>
  <Slides>25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Kwestionariusz prelegenta</vt:lpstr>
      <vt:lpstr>Skontaktuj się ze mną</vt:lpstr>
      <vt:lpstr>PowerPoint Presentation</vt:lpstr>
      <vt:lpstr>PowerPoint Presentation</vt:lpstr>
      <vt:lpstr>Pester</vt:lpstr>
      <vt:lpstr>Wyzwania &amp; cele</vt:lpstr>
      <vt:lpstr>Główne wyzwanie-konfiguracja</vt:lpstr>
      <vt:lpstr>Wyzwanie-wyjście</vt:lpstr>
      <vt:lpstr>Wyzwanie-wyjście</vt:lpstr>
      <vt:lpstr>Wyzwanie-wyjście</vt:lpstr>
      <vt:lpstr>Naszym celem</vt:lpstr>
      <vt:lpstr>dbachecks</vt:lpstr>
      <vt:lpstr>Wymagania systemowe</vt:lpstr>
      <vt:lpstr>Install jest łatwe</vt:lpstr>
      <vt:lpstr>Potrzebujesz instalacji offline?</vt:lpstr>
      <vt:lpstr>Get-DbcCheck -Jakie kontrole są dostępne?</vt:lpstr>
      <vt:lpstr>Get-DbcConfig -Jakie configi są dostępne?</vt:lpstr>
      <vt:lpstr>Invoke-DbcCheck – Uruchom czek</vt:lpstr>
      <vt:lpstr>Set-DbcConfig – Sprawdzanie konfiguracji</vt:lpstr>
      <vt:lpstr>Export-DbcConfig/Import-DbcConfig</vt:lpstr>
      <vt:lpstr>Start-DbcPowerBi</vt:lpstr>
      <vt:lpstr>Start-DbcPowerBi</vt:lpstr>
      <vt:lpstr>PowerPoint Presentation</vt:lpstr>
      <vt:lpstr>Pytania?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2018-05-10T09:04:51Z</dcterms:created>
  <dcterms:modified xsi:type="dcterms:W3CDTF">2018-05-10T10:58:51Z</dcterms:modified>
</cp:coreProperties>
</file>